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SOMOS UM PEQUENO POVO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SOMOS UM PEQUENO POVO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Somos um pequeno </a:t>
            </a:r>
          </a:p>
          <a:p>
            <a:r>
              <a:rPr lang="pt-BR" dirty="0"/>
              <a:t>povo mui feliz! </a:t>
            </a:r>
          </a:p>
          <a:p>
            <a:r>
              <a:rPr lang="pt-BR" dirty="0"/>
              <a:t>Somos um pequeno </a:t>
            </a:r>
          </a:p>
          <a:p>
            <a:r>
              <a:rPr lang="pt-BR" dirty="0"/>
              <a:t>povo mui feliz!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SOMOS UM PEQUENO POVO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A51F0B-1C66-4B78-80A0-63336F3C17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Cristo veio nos salvar, </a:t>
            </a:r>
          </a:p>
          <a:p>
            <a:r>
              <a:rPr lang="pt-BR" dirty="0"/>
              <a:t>Breve nos virá buscar; </a:t>
            </a:r>
          </a:p>
          <a:p>
            <a:r>
              <a:rPr lang="pt-BR" dirty="0"/>
              <a:t>Somos um pequeno </a:t>
            </a:r>
          </a:p>
          <a:p>
            <a:r>
              <a:rPr lang="pt-BR" dirty="0"/>
              <a:t>povo mui feliz!</a:t>
            </a:r>
          </a:p>
        </p:txBody>
      </p:sp>
    </p:spTree>
    <p:extLst>
      <p:ext uri="{BB962C8B-B14F-4D97-AF65-F5344CB8AC3E}">
        <p14:creationId xmlns:p14="http://schemas.microsoft.com/office/powerpoint/2010/main" val="3995307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SOMOS UM PEQUENO POVO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sinais de Sua volta aí estão! </a:t>
            </a:r>
          </a:p>
          <a:p>
            <a:r>
              <a:rPr lang="pt-BR" dirty="0"/>
              <a:t>Eis os povos em </a:t>
            </a:r>
          </a:p>
          <a:p>
            <a:r>
              <a:rPr lang="pt-BR" dirty="0"/>
              <a:t>tremenda inquietação. </a:t>
            </a:r>
          </a:p>
        </p:txBody>
      </p:sp>
    </p:spTree>
    <p:extLst>
      <p:ext uri="{BB962C8B-B14F-4D97-AF65-F5344CB8AC3E}">
        <p14:creationId xmlns:p14="http://schemas.microsoft.com/office/powerpoint/2010/main" val="3297692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SOMOS UM PEQUENO POVO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529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Eis a ciência a aumentar, </a:t>
            </a:r>
          </a:p>
          <a:p>
            <a:r>
              <a:rPr lang="pt-BR" dirty="0"/>
              <a:t>E a impiedade a se agravar; </a:t>
            </a:r>
          </a:p>
          <a:p>
            <a:r>
              <a:rPr lang="pt-BR" dirty="0"/>
              <a:t>Logo Cristo nos trará libertação!</a:t>
            </a:r>
          </a:p>
        </p:txBody>
      </p:sp>
    </p:spTree>
    <p:extLst>
      <p:ext uri="{BB962C8B-B14F-4D97-AF65-F5344CB8AC3E}">
        <p14:creationId xmlns:p14="http://schemas.microsoft.com/office/powerpoint/2010/main" val="1779530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90</Words>
  <Application>Microsoft Office PowerPoint</Application>
  <PresentationFormat>Apresentação na tela (16:9)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SOMOS UM PEQUENO POVO</vt:lpstr>
      <vt:lpstr>SOMOS UM PEQUENO POVO</vt:lpstr>
      <vt:lpstr>SOMOS UM PEQUENO POVO</vt:lpstr>
      <vt:lpstr>SOMOS UM PEQUENO POVO</vt:lpstr>
      <vt:lpstr>SOMOS UM PEQUENO POVO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2019-06-12T23:15:04Z</dcterms:modified>
</cp:coreProperties>
</file>

<file path=docProps/thumbnail.jpeg>
</file>